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282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6062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359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348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54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523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204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400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58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28984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117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B7518-060C-4554-A17C-46974250683F}" type="datetimeFigureOut">
              <a:rPr lang="ko-KR" altLang="en-US" smtClean="0"/>
              <a:t>2018-11-06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015D8-4D5D-4657-B240-016CF6D17CB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7313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" y="8334"/>
            <a:ext cx="6858000" cy="92971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49956" y="493832"/>
            <a:ext cx="27526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주관 </a:t>
            </a:r>
            <a:r>
              <a:rPr lang="en-US" altLang="ko-KR" sz="14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: </a:t>
            </a:r>
            <a:r>
              <a:rPr lang="ko-KR" altLang="en-US" sz="1400" dirty="0" smtClean="0">
                <a:solidFill>
                  <a:schemeClr val="accent1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평택세관∙안성상공회의소</a:t>
            </a:r>
            <a:endParaRPr lang="ko-KR" altLang="en-US" sz="1400" dirty="0">
              <a:solidFill>
                <a:schemeClr val="accent1">
                  <a:lumMod val="75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692696" y="2646834"/>
            <a:ext cx="5409977" cy="3942166"/>
            <a:chOff x="771526" y="2851792"/>
            <a:chExt cx="5409977" cy="3942166"/>
          </a:xfrm>
        </p:grpSpPr>
        <p:sp>
          <p:nvSpPr>
            <p:cNvPr id="7" name="TextBox 6"/>
            <p:cNvSpPr txBox="1"/>
            <p:nvPr/>
          </p:nvSpPr>
          <p:spPr>
            <a:xfrm>
              <a:off x="1606212" y="2854418"/>
              <a:ext cx="4575291" cy="393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2018.11.21.(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수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) 14:00</a:t>
              </a:r>
              <a:r>
                <a:rPr lang="en-US" altLang="ko-KR" sz="1600" b="1" dirty="0" smtClean="0">
                  <a:solidFill>
                    <a:schemeClr val="accent1">
                      <a:lumMod val="50000"/>
                    </a:schemeClr>
                  </a:solidFill>
                  <a:latin typeface="+mj-lt"/>
                  <a:ea typeface="HY견고딕" panose="02030600000101010101" pitchFamily="18" charset="-127"/>
                </a:rPr>
                <a:t>∽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16:00</a:t>
              </a:r>
            </a:p>
            <a:p>
              <a:endParaRPr lang="en-US" altLang="ko-KR" sz="2000" dirty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안성상공회의소 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1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층 소회의실</a:t>
              </a:r>
              <a:endPara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endParaRPr lang="en-US" altLang="ko-KR" sz="5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주소 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: 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경기도 안성시 미양로 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847(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도기동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)</a:t>
              </a:r>
            </a:p>
            <a:p>
              <a:endParaRPr lang="en-US" altLang="ko-KR" sz="20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FTA 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활용 지원 프로그램 안내</a:t>
              </a:r>
              <a:endPara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endParaRPr lang="en-US" altLang="ko-KR" sz="5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원산지검증 대응 전략</a:t>
              </a:r>
              <a:endPara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endParaRPr lang="en-US" altLang="ko-KR" sz="5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해외통관애로 상담</a:t>
              </a:r>
              <a:endPara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endParaRPr lang="en-US" altLang="ko-KR" sz="2000" dirty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평택세관 통관지원과 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FTA </a:t>
              </a:r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집행계</a:t>
              </a:r>
              <a:endParaRPr lang="en-US" altLang="ko-KR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endParaRPr lang="en-US" altLang="ko-KR" sz="5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en-US" altLang="ko-KR" sz="1600" dirty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(</a:t>
              </a:r>
              <a:r>
                <a:rPr lang="en-US" altLang="ko-KR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031-8054-7047, fta016@korea.kr)</a:t>
              </a:r>
            </a:p>
            <a:p>
              <a:endParaRPr lang="en-US" altLang="ko-KR" sz="1000" dirty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en-US" altLang="ko-KR" sz="1600" dirty="0" smtClean="0">
                  <a:solidFill>
                    <a:schemeClr val="accent4">
                      <a:lumMod val="7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※ </a:t>
              </a:r>
              <a:r>
                <a:rPr lang="ko-KR" altLang="en-US" sz="1600" dirty="0" smtClean="0">
                  <a:solidFill>
                    <a:schemeClr val="accent4">
                      <a:lumMod val="7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회의실이 협소한 관계로 참석하실분은 </a:t>
              </a:r>
              <a:endParaRPr lang="en-US" altLang="ko-KR" sz="1600" dirty="0" smtClean="0">
                <a:solidFill>
                  <a:schemeClr val="accent4">
                    <a:lumMod val="75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r>
                <a:rPr lang="ko-KR" altLang="en-US" sz="1600" dirty="0" smtClean="0">
                  <a:solidFill>
                    <a:schemeClr val="accent4">
                      <a:lumMod val="7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    미리 전화 또는 이메일로 참석신청 바랍니다</a:t>
              </a:r>
              <a:r>
                <a:rPr lang="en-US" altLang="ko-KR" sz="1600" dirty="0" smtClean="0">
                  <a:solidFill>
                    <a:schemeClr val="accent4">
                      <a:lumMod val="75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.</a:t>
              </a:r>
            </a:p>
          </p:txBody>
        </p:sp>
        <p:sp>
          <p:nvSpPr>
            <p:cNvPr id="6" name="모서리가 둥근 직사각형 5"/>
            <p:cNvSpPr/>
            <p:nvPr/>
          </p:nvSpPr>
          <p:spPr>
            <a:xfrm>
              <a:off x="771526" y="2851792"/>
              <a:ext cx="785266" cy="309708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일 시</a:t>
              </a:r>
              <a:endParaRPr lang="ko-KR" altLang="en-US" sz="1600" dirty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grpSp>
        <p:nvGrpSpPr>
          <p:cNvPr id="14" name="그룹 13"/>
          <p:cNvGrpSpPr/>
          <p:nvPr/>
        </p:nvGrpSpPr>
        <p:grpSpPr>
          <a:xfrm>
            <a:off x="404664" y="1077262"/>
            <a:ext cx="6120680" cy="1296144"/>
            <a:chOff x="404664" y="1187624"/>
            <a:chExt cx="6120680" cy="1296144"/>
          </a:xfrm>
        </p:grpSpPr>
        <p:sp>
          <p:nvSpPr>
            <p:cNvPr id="13" name="모서리가 둥근 직사각형 12"/>
            <p:cNvSpPr/>
            <p:nvPr/>
          </p:nvSpPr>
          <p:spPr>
            <a:xfrm>
              <a:off x="404664" y="1187624"/>
              <a:ext cx="6120680" cy="1296144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12065" y="1241288"/>
              <a:ext cx="5865708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ko-KR" altLang="en-US" dirty="0" smtClean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평택∙안성지역 수출기업 </a:t>
              </a:r>
              <a:r>
                <a:rPr lang="en-US" altLang="ko-KR" dirty="0" smtClean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FTA </a:t>
              </a:r>
              <a:r>
                <a:rPr lang="ko-KR" altLang="en-US" dirty="0" smtClean="0">
                  <a:solidFill>
                    <a:schemeClr val="bg1"/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활용률 제고를 위한</a:t>
              </a:r>
              <a:endParaRPr lang="en-US" altLang="ko-KR" dirty="0" smtClean="0">
                <a:solidFill>
                  <a:schemeClr val="bg1"/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  <a:p>
              <a:pPr algn="ctr">
                <a:lnSpc>
                  <a:spcPct val="150000"/>
                </a:lnSpc>
              </a:pPr>
              <a:r>
                <a:rPr lang="en-US" altLang="ko-KR" sz="30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FTA </a:t>
              </a:r>
              <a:r>
                <a:rPr lang="ko-KR" altLang="en-US" sz="3000" dirty="0" smtClean="0">
                  <a:solidFill>
                    <a:schemeClr val="accent1">
                      <a:lumMod val="50000"/>
                    </a:schemeClr>
                  </a:solidFill>
                  <a:latin typeface="HY견고딕" panose="02030600000101010101" pitchFamily="18" charset="-127"/>
                  <a:ea typeface="HY견고딕" panose="02030600000101010101" pitchFamily="18" charset="-127"/>
                </a:rPr>
                <a:t>활용∙검증 대응 설명회 개최</a:t>
              </a:r>
              <a:endParaRPr lang="en-US" altLang="ko-KR" sz="30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endParaRPr>
            </a:p>
          </p:txBody>
        </p:sp>
      </p:grpSp>
      <p:sp>
        <p:nvSpPr>
          <p:cNvPr id="16" name="모서리가 둥근 직사각형 15"/>
          <p:cNvSpPr/>
          <p:nvPr/>
        </p:nvSpPr>
        <p:spPr>
          <a:xfrm>
            <a:off x="692696" y="3237756"/>
            <a:ext cx="785266" cy="3097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장 소</a:t>
            </a:r>
            <a:endParaRPr lang="ko-KR" altLang="en-US" sz="1600" dirty="0">
              <a:solidFill>
                <a:schemeClr val="accent1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692696" y="4096519"/>
            <a:ext cx="785266" cy="3097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내 용</a:t>
            </a:r>
            <a:endParaRPr lang="ko-KR" altLang="en-US" sz="1600" dirty="0">
              <a:solidFill>
                <a:schemeClr val="accent1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sp>
        <p:nvSpPr>
          <p:cNvPr id="18" name="모서리가 둥근 직사각형 17"/>
          <p:cNvSpPr/>
          <p:nvPr/>
        </p:nvSpPr>
        <p:spPr>
          <a:xfrm>
            <a:off x="692696" y="5292080"/>
            <a:ext cx="785266" cy="3097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smtClean="0">
                <a:solidFill>
                  <a:schemeClr val="accent1">
                    <a:lumMod val="50000"/>
                  </a:schemeClr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문 의</a:t>
            </a:r>
            <a:endParaRPr lang="ko-KR" altLang="en-US" sz="1600" dirty="0">
              <a:solidFill>
                <a:schemeClr val="accent1">
                  <a:lumMod val="50000"/>
                </a:schemeClr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8519" b="56944" l="26736" r="7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623" t="18712" r="24892" b="42615"/>
          <a:stretch/>
        </p:blipFill>
        <p:spPr>
          <a:xfrm>
            <a:off x="1040924" y="395536"/>
            <a:ext cx="826375" cy="494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870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80</Words>
  <Application>Microsoft Office PowerPoint</Application>
  <PresentationFormat>화면 슬라이드 쇼(4:3)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평택세관</dc:creator>
  <cp:lastModifiedBy>평택세관</cp:lastModifiedBy>
  <cp:revision>14</cp:revision>
  <dcterms:created xsi:type="dcterms:W3CDTF">2018-11-02T01:01:18Z</dcterms:created>
  <dcterms:modified xsi:type="dcterms:W3CDTF">2018-11-06T02:12:19Z</dcterms:modified>
</cp:coreProperties>
</file>